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EDFB80-6FAC-7446-A9A5-9ECCA48FEA4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D4641A-DCA2-CD4A-9955-B438948F82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Perspective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4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– 21</a:t>
            </a:r>
            <a:r>
              <a:rPr lang="en-US" baseline="30000" dirty="0"/>
              <a:t>st</a:t>
            </a:r>
            <a:r>
              <a:rPr lang="en-US" dirty="0"/>
              <a:t> century learners have access to a world of information, memorizing, while still an important skill, is not as essential as analyzing information. </a:t>
            </a:r>
          </a:p>
          <a:p>
            <a:pPr lvl="2"/>
            <a:r>
              <a:rPr lang="en-US" dirty="0" smtClean="0"/>
              <a:t>North/South Korean Relations to teach media literacy</a:t>
            </a:r>
          </a:p>
          <a:p>
            <a:pPr lvl="2"/>
            <a:r>
              <a:rPr lang="en-US" dirty="0"/>
              <a:t>Resources: determining appropriate resources for information</a:t>
            </a:r>
          </a:p>
          <a:p>
            <a:pPr lvl="3"/>
            <a:r>
              <a:rPr lang="en-US" dirty="0"/>
              <a:t>Wikipedia is not an accurate source for final information (Story)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1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Re-think Free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Enrichment Projects</a:t>
            </a:r>
          </a:p>
          <a:p>
            <a:r>
              <a:rPr lang="en-US" dirty="0" smtClean="0"/>
              <a:t>Language Practice</a:t>
            </a:r>
          </a:p>
          <a:p>
            <a:r>
              <a:rPr lang="en-US" dirty="0" smtClean="0"/>
              <a:t>Proposed students projects</a:t>
            </a:r>
          </a:p>
          <a:p>
            <a:r>
              <a:rPr lang="en-US" dirty="0" smtClean="0"/>
              <a:t>20% of time (Google Theory)</a:t>
            </a:r>
          </a:p>
          <a:p>
            <a:pPr lvl="1"/>
            <a:r>
              <a:rPr lang="en-US" dirty="0"/>
              <a:t>Why 20% Time Is Good for Schools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4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Re-think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Grade should reflect what the student know, not what they can copy</a:t>
            </a:r>
          </a:p>
          <a:p>
            <a:pPr lvl="1"/>
            <a:r>
              <a:rPr lang="en-US" sz="2400" dirty="0"/>
              <a:t>Project/Standards based Grading</a:t>
            </a:r>
          </a:p>
          <a:p>
            <a:pPr lvl="2"/>
            <a:r>
              <a:rPr lang="en-US" dirty="0"/>
              <a:t>Double grade: 50 1</a:t>
            </a:r>
            <a:r>
              <a:rPr lang="en-US" baseline="30000" dirty="0"/>
              <a:t>st</a:t>
            </a:r>
            <a:r>
              <a:rPr lang="en-US" dirty="0"/>
              <a:t> attempt, 50 Mastery</a:t>
            </a:r>
          </a:p>
          <a:p>
            <a:pPr lvl="1"/>
            <a:r>
              <a:rPr lang="en-US" sz="2400" dirty="0"/>
              <a:t>Students track their assessments</a:t>
            </a:r>
          </a:p>
          <a:p>
            <a:pPr lvl="1"/>
            <a:r>
              <a:rPr lang="en-US" sz="2400" dirty="0"/>
              <a:t>Use worksheets and assignments as ‘Practice’ </a:t>
            </a:r>
          </a:p>
          <a:p>
            <a:pPr lvl="1"/>
            <a:r>
              <a:rPr lang="en-US" sz="2400" dirty="0"/>
              <a:t>Behavior Rubric: Citizenship Participation</a:t>
            </a:r>
          </a:p>
          <a:p>
            <a:pPr lvl="1"/>
            <a:r>
              <a:rPr lang="en-US" sz="2400" dirty="0"/>
              <a:t>Projects – Self Assessments: Allow students to be involved in their own learning, take ownership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Foundational information</a:t>
            </a:r>
          </a:p>
          <a:p>
            <a:pPr lvl="2"/>
            <a:r>
              <a:rPr lang="en-US" dirty="0"/>
              <a:t>Current </a:t>
            </a:r>
            <a:r>
              <a:rPr lang="en-US" dirty="0" smtClean="0"/>
              <a:t>Events</a:t>
            </a:r>
          </a:p>
          <a:p>
            <a:pPr lvl="3"/>
            <a:r>
              <a:rPr lang="en-US" dirty="0"/>
              <a:t>Show Clip from CNN Student News 9/16/14 (Endangered river)</a:t>
            </a:r>
          </a:p>
          <a:p>
            <a:pPr lvl="4"/>
            <a:r>
              <a:rPr lang="en-US" dirty="0"/>
              <a:t>CNN Student News is a great resource for middle/high school students (10 minutes)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Pen-pals/exchanges</a:t>
            </a:r>
          </a:p>
          <a:p>
            <a:pPr lvl="2"/>
            <a:r>
              <a:rPr lang="en-US" dirty="0"/>
              <a:t>Pop Culture</a:t>
            </a:r>
          </a:p>
          <a:p>
            <a:pPr lvl="2"/>
            <a:r>
              <a:rPr lang="en-US" dirty="0"/>
              <a:t>Research</a:t>
            </a:r>
          </a:p>
          <a:p>
            <a:pPr lvl="2"/>
            <a:r>
              <a:rPr lang="en-US" i="1" dirty="0"/>
              <a:t>(Brainstorm with group for other ideas)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9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Context and Perspective </a:t>
            </a:r>
            <a:r>
              <a:rPr lang="en-US" dirty="0" smtClean="0"/>
              <a:t>Simulation</a:t>
            </a:r>
          </a:p>
          <a:p>
            <a:pPr lvl="3"/>
            <a:r>
              <a:rPr lang="en-US" dirty="0" smtClean="0"/>
              <a:t>Ralph Brown presentation</a:t>
            </a:r>
          </a:p>
          <a:p>
            <a:pPr lvl="3"/>
            <a:r>
              <a:rPr lang="en-US" dirty="0" smtClean="0"/>
              <a:t>Hands of love/Safer Cities</a:t>
            </a:r>
            <a:endParaRPr lang="en-US" dirty="0"/>
          </a:p>
          <a:p>
            <a:pPr lvl="2"/>
            <a:r>
              <a:rPr lang="en-US" dirty="0"/>
              <a:t>MUN/MEU</a:t>
            </a:r>
          </a:p>
          <a:p>
            <a:pPr lvl="2"/>
            <a:r>
              <a:rPr lang="en-US" dirty="0"/>
              <a:t>Student </a:t>
            </a:r>
            <a:r>
              <a:rPr lang="en-US" dirty="0" smtClean="0"/>
              <a:t>exchanges</a:t>
            </a:r>
          </a:p>
          <a:p>
            <a:pPr lvl="2"/>
            <a:r>
              <a:rPr lang="en-US" dirty="0" smtClean="0"/>
              <a:t>Videos</a:t>
            </a:r>
          </a:p>
          <a:p>
            <a:pPr lvl="2"/>
            <a:r>
              <a:rPr lang="en-US" dirty="0" smtClean="0"/>
              <a:t>Incorporating Language &amp; Culture as a running theme</a:t>
            </a:r>
          </a:p>
          <a:p>
            <a:pPr lvl="2"/>
            <a:r>
              <a:rPr lang="en-US" dirty="0" smtClean="0"/>
              <a:t>Brainstorm other ideas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5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Share what they learned/Ideas they have</a:t>
            </a:r>
          </a:p>
          <a:p>
            <a:pPr lvl="2"/>
            <a:r>
              <a:rPr lang="en-US" dirty="0" smtClean="0"/>
              <a:t>Video</a:t>
            </a:r>
          </a:p>
          <a:p>
            <a:pPr lvl="3"/>
            <a:r>
              <a:rPr lang="en-US" dirty="0"/>
              <a:t>Video Projects: 10 Second Video, PSA, Documentary</a:t>
            </a:r>
          </a:p>
          <a:p>
            <a:pPr lvl="3"/>
            <a:r>
              <a:rPr lang="en-US" dirty="0"/>
              <a:t>Example: Invisible Children – Students see how a documentary can make a difference, how they can make a </a:t>
            </a:r>
            <a:r>
              <a:rPr lang="en-US" dirty="0" smtClean="0"/>
              <a:t>difference</a:t>
            </a:r>
            <a:endParaRPr lang="en-US" dirty="0"/>
          </a:p>
          <a:p>
            <a:pPr lvl="2"/>
            <a:r>
              <a:rPr lang="en-US" dirty="0"/>
              <a:t>Essay</a:t>
            </a:r>
          </a:p>
          <a:p>
            <a:pPr lvl="2"/>
            <a:r>
              <a:rPr lang="en-US" dirty="0"/>
              <a:t>Presentations</a:t>
            </a:r>
          </a:p>
          <a:p>
            <a:pPr lvl="2"/>
            <a:r>
              <a:rPr lang="en-US" i="1" dirty="0"/>
              <a:t>(Brainstorm with group for other ideas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7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Community Service</a:t>
            </a:r>
          </a:p>
          <a:p>
            <a:pPr lvl="2"/>
            <a:r>
              <a:rPr lang="en-US" dirty="0"/>
              <a:t>Changing individual habits</a:t>
            </a:r>
          </a:p>
          <a:p>
            <a:pPr lvl="2"/>
            <a:r>
              <a:rPr lang="en-US" dirty="0"/>
              <a:t>International Collaboration (Videos/ Projects)</a:t>
            </a:r>
          </a:p>
          <a:p>
            <a:pPr lvl="2"/>
            <a:r>
              <a:rPr lang="en-US" i="1" dirty="0"/>
              <a:t>(Brainstorm with group for other ideas)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4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Connections through 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323652"/>
            <a:ext cx="6777317" cy="3508977"/>
          </a:xfrm>
        </p:spPr>
        <p:txBody>
          <a:bodyPr/>
          <a:lstStyle/>
          <a:p>
            <a:r>
              <a:rPr lang="en-US" dirty="0" smtClean="0"/>
              <a:t>Human-Environment Interaction: Keep civilizations going for future generations</a:t>
            </a:r>
          </a:p>
          <a:p>
            <a:pPr lvl="1"/>
            <a:r>
              <a:rPr lang="en-US" dirty="0" smtClean="0"/>
              <a:t>Environment (Nature)</a:t>
            </a:r>
          </a:p>
          <a:p>
            <a:pPr lvl="1"/>
            <a:r>
              <a:rPr lang="en-US" dirty="0" smtClean="0"/>
              <a:t>Equality (Social – Equal access to resources)</a:t>
            </a:r>
          </a:p>
          <a:p>
            <a:pPr lvl="1"/>
            <a:r>
              <a:rPr lang="en-US" dirty="0" smtClean="0"/>
              <a:t>Economics (Money)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8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students moving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Runningman</a:t>
            </a:r>
            <a:r>
              <a:rPr lang="en-US" dirty="0" smtClean="0"/>
              <a:t>” based activities to get students problem solving</a:t>
            </a:r>
          </a:p>
          <a:p>
            <a:pPr lvl="1"/>
            <a:r>
              <a:rPr lang="en-US" dirty="0" smtClean="0"/>
              <a:t>Sun-Earth Relationship</a:t>
            </a:r>
          </a:p>
          <a:p>
            <a:pPr lvl="1"/>
            <a:r>
              <a:rPr lang="en-US" dirty="0" smtClean="0"/>
              <a:t>Three Branches</a:t>
            </a:r>
          </a:p>
          <a:p>
            <a:pPr lvl="1"/>
            <a:r>
              <a:rPr lang="en-US" dirty="0" smtClean="0"/>
              <a:t>Amazing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0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Connecting early civilizations to modern civilizations</a:t>
            </a:r>
          </a:p>
          <a:p>
            <a:pPr lvl="1"/>
            <a:r>
              <a:rPr lang="en-US" dirty="0" smtClean="0"/>
              <a:t>Geographic Luck “Guns, Germs, Steel”</a:t>
            </a:r>
          </a:p>
          <a:p>
            <a:pPr lvl="2"/>
            <a:r>
              <a:rPr lang="en-US" dirty="0"/>
              <a:t>Geographic luck concepts to connect to why different places have different cultures, food, clothing, religions, hobbies, resources, etc.</a:t>
            </a:r>
          </a:p>
          <a:p>
            <a:r>
              <a:rPr lang="en-US" dirty="0"/>
              <a:t>Civilizations: Water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Agriculture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Cities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/>
              <a:t>Time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/>
              <a:t>Specialization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Energy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Disaster </a:t>
            </a:r>
            <a:r>
              <a:rPr lang="en-US" dirty="0" err="1" smtClean="0"/>
              <a:t>Resiliance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4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Paradigm Shift </a:t>
            </a:r>
            <a:br>
              <a:rPr lang="en-US" dirty="0" smtClean="0"/>
            </a:br>
            <a:r>
              <a:rPr lang="en-US" dirty="0" smtClean="0"/>
              <a:t>for 21</a:t>
            </a:r>
            <a:r>
              <a:rPr lang="en-US" baseline="30000" dirty="0" smtClean="0"/>
              <a:t>st</a:t>
            </a:r>
            <a:r>
              <a:rPr lang="en-US" dirty="0" smtClean="0"/>
              <a:t> Century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What is it that students really need to know? </a:t>
            </a:r>
          </a:p>
          <a:p>
            <a:pPr lvl="1"/>
            <a:r>
              <a:rPr lang="en-US" sz="2400" dirty="0"/>
              <a:t>Rather teach them how to use the resources, then to think critically: </a:t>
            </a:r>
            <a:endParaRPr lang="en-US" sz="2400" dirty="0" smtClean="0"/>
          </a:p>
          <a:p>
            <a:pPr lvl="1"/>
            <a:r>
              <a:rPr lang="en-US" sz="2400" dirty="0" smtClean="0"/>
              <a:t>What is the point of this assignment? Is it busy work?</a:t>
            </a:r>
          </a:p>
          <a:p>
            <a:pPr lvl="2"/>
            <a:r>
              <a:rPr lang="en-US" dirty="0" smtClean="0"/>
              <a:t>How will this assignment benefit students lives?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41</TotalTime>
  <Words>472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Global Perspective Integration</vt:lpstr>
      <vt:lpstr>Investigate the world</vt:lpstr>
      <vt:lpstr>Recognize Perspectives</vt:lpstr>
      <vt:lpstr>Communicate Ideas</vt:lpstr>
      <vt:lpstr>Take Action</vt:lpstr>
      <vt:lpstr>Connections through Sustainable Development</vt:lpstr>
      <vt:lpstr>Get students moving</vt:lpstr>
      <vt:lpstr>Make Connections</vt:lpstr>
      <vt:lpstr>Paradigm Shift  for 21st Century Learners</vt:lpstr>
      <vt:lpstr>Media Literacy</vt:lpstr>
      <vt:lpstr>Re-think Free Time</vt:lpstr>
      <vt:lpstr>Re-think Grading</vt:lpstr>
    </vt:vector>
  </TitlesOfParts>
  <Company>Lakeridge Jr.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Perspective Integration</dc:title>
  <dc:creator>ASD Davis</dc:creator>
  <cp:lastModifiedBy>ASD Davis</cp:lastModifiedBy>
  <cp:revision>3</cp:revision>
  <dcterms:created xsi:type="dcterms:W3CDTF">2014-10-11T15:49:17Z</dcterms:created>
  <dcterms:modified xsi:type="dcterms:W3CDTF">2014-10-11T16:30:52Z</dcterms:modified>
</cp:coreProperties>
</file>